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1104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743200"/>
            <a:ext cx="46482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3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Process Addictions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hyperlink" Target="http://www.oa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pgambling.org/" TargetMode="External"/><Relationship Id="rId5" Type="http://schemas.openxmlformats.org/officeDocument/2006/relationships/hyperlink" Target="http://www.gamblersanonymous.org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Compulsive Buying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“Shopaholism”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Consistent, repetitive purchasing in response to stress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Overspending, Indebtedness, Bankruptcy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Estimates of prevalence is 6% of the U.S. population. While previously thought to affect mostly women, experts say it equally affects men.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Media messages support consumerism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Food Addiction and Disordered Eating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8305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Preoccupation with food, appearance, and weight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Issues of control, acceptance, and poor self-esteem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Similarities to chemical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Overeaters Anonymous – 12 step process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Types of Disordered Eating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Anorexia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Compulsive self-starvation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.4% of women, increasing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Bulimia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Compulsive cycle – eating and purging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1-4% of women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Binge Eating Disorder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Compulsive eating, no purging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 many as 30 million people have an eating disorder.</a:t>
            </a: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Gamblers Anonymous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http://www.GamblersAnonymous.org</a:t>
            </a:r>
            <a:endParaRPr kumimoji="0" lang="en-GB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 Addicts Anonymous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www.saa-recovery.org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Overeaters Anonymous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www.oa.org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Eating Disorders Association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7"/>
              </a:rPr>
              <a:t>www.nationaleatingdisorders.org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Process Addictions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Ingestive 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Mood-altering chemicals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Process addictions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Behaviors or actions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Gambling, sex, work, shopping, food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Still debated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Process Addictions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20177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Prevalence unknown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Criteria not clearly defined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Comorbidity common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Warning signs similar to those for substance abuse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Sexual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DSM criteria for sexual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3% of U.S. adults, 20-25% women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Varying definitions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“Addicted to lust”, loss of control (Sexaholics Anonymous)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Progressive path to increasingly dangerous behaviors (Sex Addicts Anonymous)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Potential Behaviors of Sexual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1981200"/>
            <a:ext cx="8305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include, despite consequences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Compulsive fantasizing, masturbation, use of pornography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Repetitive promiscuity, affairs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Pursuit of exhibitionism or sexually abusive relationships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Isolation, Guilt, Depression, Emptiness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Gambling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4478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Impulse Control Disorder in DSM: Pathological Gambling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amounts of money to maintain excitement.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Lies to conceal the problem.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Relies on others to provide money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Exhilaration when gambling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common in adolescents and men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Brain changes; tolerance and withdrawal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Signs of Gambling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Secrecy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spending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Unexplained time away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debt and worry over finances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alcohol, drug consumption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Work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“Workaholism”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recognized diagnosis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Little data available on prevalence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Socially accepted, encouraged, rewarded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research needed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Symptoms of Work Addiction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1350" y="1552575"/>
            <a:ext cx="82740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Dissatisfaction unless acting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Fast-pace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Perfectionism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Inefficiency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Inability to delegate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 complaints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Stress, anger, depression, self-esteem problems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675</Words>
  <Application>Microsoft Office PowerPoint</Application>
  <PresentationFormat>On-screen Show (4:3)</PresentationFormat>
  <Paragraphs>155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Process Addictions</vt:lpstr>
      <vt:lpstr>Process Addictions</vt:lpstr>
      <vt:lpstr>Sexual Addiction</vt:lpstr>
      <vt:lpstr>Potential Behaviors of Sexual Addiction</vt:lpstr>
      <vt:lpstr>Gambling Addiction</vt:lpstr>
      <vt:lpstr>Signs of Gambling Addiction</vt:lpstr>
      <vt:lpstr>Work Addiction</vt:lpstr>
      <vt:lpstr>Symptoms of Work Addiction</vt:lpstr>
      <vt:lpstr>Compulsive Buying</vt:lpstr>
      <vt:lpstr>Food Addiction and Disordered Eating</vt:lpstr>
      <vt:lpstr>Types of Disordered Eating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60</cp:revision>
  <dcterms:created xsi:type="dcterms:W3CDTF">2014-09-07T20:58:46Z</dcterms:created>
  <dcterms:modified xsi:type="dcterms:W3CDTF">2015-04-02T13:14:12Z</dcterms:modified>
</cp:coreProperties>
</file>