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419600" y="2517016"/>
            <a:ext cx="4648200" cy="148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4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Important Professional Issues in Addictions Counseling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spope.com/dual/gottlieb.php" TargetMode="External"/><Relationship Id="rId5" Type="http://schemas.openxmlformats.org/officeDocument/2006/relationships/hyperlink" Target="http://kspope.com/dual/younggren.php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Accreditation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229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Applies to education programs within colleges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Intended to insure quality and standardization of education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Professional organizations specify standards and criteria such as: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Student to faculty ratio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Critical content and experiential components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Issues in Managed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3713" y="1600200"/>
            <a:ext cx="8497887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Lower short term costs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Long term consequences?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Ethical Concerns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DSM Diagnosis Required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Session Limits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Restricting Provider Availability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Confidentiality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 Abandonment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Federal Patient Protection and Affordable Care Act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Recovery-Oriented System of Care (ROSC)</a:t>
            </a: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Research Issues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905000"/>
            <a:ext cx="8229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Push for empirical support and evidenced based treatments.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Guidelines and algorithms.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Concern about the implementation of evidenced based practices.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Disconnect between research and practice.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Drug Abuse Treatment Clinical Trials Network (CTN).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Recent Research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017713"/>
            <a:ext cx="822960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Problems with multisite collaborative studies.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research needed.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Future Trends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017713"/>
            <a:ext cx="822960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Positive psychology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Unity among self-help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Dissolution of NIAA and NIDA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643808"/>
            <a:ext cx="795655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Ethical Decision-Making and Dual Relationships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http://kspope.com/dual/younggren.php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Avoiding Exploitive Dual Relationships: A Decision-Making Model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http://kspope.com/dual/gottlieb.php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Professional Issues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001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Ethical, legal, competent treatment of substance abuse clients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Differences in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Professional Affiliation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Ethical Codes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Laws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Federal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Counselor Competence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4478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Comorbidity of psychiatric issues and substance abuse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Special populations (i.e. minors)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Polysubstance abuse and dependence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Knowledge of theory, treatment, and recovery models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Transtheoretical Theory of Change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Therapeutic Relationship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Boundary violation issues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Multiculturalism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Counselor Competence,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Education</a:t>
            </a:r>
          </a:p>
          <a:p>
            <a:pPr marL="742950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What is enough? When to refer?</a:t>
            </a:r>
          </a:p>
          <a:p>
            <a:pPr marL="3429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in recovery</a:t>
            </a:r>
          </a:p>
          <a:p>
            <a:pPr marL="742950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Dual relationships</a:t>
            </a:r>
          </a:p>
          <a:p>
            <a:pPr marL="3429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who have never been users</a:t>
            </a:r>
          </a:p>
          <a:p>
            <a:pPr marL="742950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Assumptions about clients</a:t>
            </a:r>
          </a:p>
          <a:p>
            <a:pPr marL="3429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Self-care</a:t>
            </a:r>
          </a:p>
          <a:p>
            <a:pPr marL="3429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Research-based practice</a:t>
            </a:r>
          </a:p>
          <a:p>
            <a:pPr marL="3429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Continuing education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Credentialing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676400"/>
            <a:ext cx="777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Required for practice in many states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Licensure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Certification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Accreditation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national standard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Many agencies – perhaps merging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Goals of Credentialing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20177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common goals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Define core tasks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Define core skills and knowledge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 competency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Widely differing interpretations, requirements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Varying Minimum Requirements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09600" y="19050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States surveyed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 general, to be licensed as an addiction counselor a person must pass an exam of competency and then engage in a certain number of hours of postgraduate supervised practice.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Different states have different requirements for licensure.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Core Tasks and Skills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62000" y="1752600"/>
            <a:ext cx="7772400" cy="426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Assessment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Treatment planning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Client orientation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Case consultation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Confidentiality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Counseling (individual, family, group)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Crisis intervention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Discharge planning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Follow-up activities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Referral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Client advocacy</a:t>
            </a:r>
          </a:p>
          <a:p>
            <a:pPr marL="342900" lvl="1" indent="-342900">
              <a:buClr>
                <a:schemeClr val="folHlink"/>
              </a:buClr>
              <a:buSzPct val="60000"/>
              <a:buFont typeface="Wingdings" charset="2"/>
              <a:buChar char="n"/>
              <a:defRPr/>
            </a:pPr>
            <a:r>
              <a:rPr lang="en-US" sz="2800" kern="0" smtClean="0">
                <a:ea typeface="ＭＳ Ｐゴシック" charset="-128"/>
              </a:rPr>
              <a:t>Personal and professional growth</a:t>
            </a:r>
          </a:p>
          <a:p>
            <a:pPr>
              <a:buFont typeface="Wingdings" charset="2"/>
              <a:buChar char="n"/>
              <a:defRPr/>
            </a:pPr>
            <a:endParaRPr lang="en-US" kern="0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Licensure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20177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State law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States determine requirements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Exam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Postgraduate supervised practice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745</Words>
  <Application>Microsoft Office PowerPoint</Application>
  <PresentationFormat>On-screen Show (4:3)</PresentationFormat>
  <Paragraphs>185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Professional Issues</vt:lpstr>
      <vt:lpstr>Counselor Competence</vt:lpstr>
      <vt:lpstr>Counselor Competence, (continued)</vt:lpstr>
      <vt:lpstr>Credentialing</vt:lpstr>
      <vt:lpstr>Goals of Credentialing</vt:lpstr>
      <vt:lpstr>Varying Minimum Requirements</vt:lpstr>
      <vt:lpstr>Core Tasks and Skills</vt:lpstr>
      <vt:lpstr>Licensure</vt:lpstr>
      <vt:lpstr>Accreditation</vt:lpstr>
      <vt:lpstr>Treatment Issues in Managed care</vt:lpstr>
      <vt:lpstr>Research Issues</vt:lpstr>
      <vt:lpstr>Recent Research</vt:lpstr>
      <vt:lpstr>Future Trends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59</cp:revision>
  <dcterms:created xsi:type="dcterms:W3CDTF">2014-09-07T20:58:46Z</dcterms:created>
  <dcterms:modified xsi:type="dcterms:W3CDTF">2015-04-02T13:53:30Z</dcterms:modified>
</cp:coreProperties>
</file>