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7" r:id="rId20"/>
    <p:sldId id="368" r:id="rId21"/>
    <p:sldId id="366" r:id="rId22"/>
    <p:sldId id="36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3" autoAdjust="0"/>
    <p:restoredTop sz="94660"/>
  </p:normalViewPr>
  <p:slideViewPr>
    <p:cSldViewPr>
      <p:cViewPr varScale="1">
        <p:scale>
          <a:sx n="87" d="100"/>
          <a:sy n="87" d="100"/>
        </p:scale>
        <p:origin x="1008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09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91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4243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590800"/>
            <a:ext cx="46482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5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Introduction to Assessment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.adai.washington.edu/instruments/glossary.htm" TargetMode="External"/><Relationship Id="rId5" Type="http://schemas.openxmlformats.org/officeDocument/2006/relationships/hyperlink" Target="http://pubs.niaaa.nih.gov/publications/Assesing%20Alcohol/measures.htm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Advocacy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Whether in an addictions, mental health, school, or vocational rehabilitation context, an assessment may lead to client advocacy.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 client may need to be advocated for (direct advocacy) or on behalf of (indirect advocacy).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Role of an Addictions Assessor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Type of problem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Appropriate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Appropriate interventions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 family as needed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Evaluate effectiveness of interventions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Continuity of care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Points to Remember About</a:t>
            </a:r>
            <a:br>
              <a:rPr lang="en-US" altLang="en-US" sz="3600" dirty="0"/>
            </a:br>
            <a:r>
              <a:rPr lang="en-US" altLang="en-US" sz="3600" dirty="0"/>
              <a:t>Human Assessment Measures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9913" y="1981200"/>
            <a:ext cx="8269287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Protect client welfare and information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Informed consent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 competent to use assessment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Recognize uniqueness and diversity issues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 watchful of stereotypes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Own ideas of “addicts”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Unidentified addictions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Results are not the person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Human Assessment Measures,</a:t>
            </a:r>
            <a:r>
              <a:rPr lang="en-US" altLang="en-US" sz="3400" dirty="0"/>
              <a:t> </a:t>
            </a:r>
            <a:r>
              <a:rPr lang="en-US" altLang="en-US" sz="2000" dirty="0"/>
              <a:t>(continued)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7772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 proper instruments appropriately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Maintain empathetic connection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 multiple methods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Detailed interview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Multidisciplinary approach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Consult other professionals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Continue to reassess over time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Communicating about Human Assessment Measures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2057400"/>
            <a:ext cx="8153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 client at all stages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Continue to assess over time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 easy to understand language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Explain results and limits of assessment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Share accepted results first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Self-verification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Connect information to client’s goals and values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Flow of Addictions Assessment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5983288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Structures of Assessment Interviews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83058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Unstructured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Builds rapport, addresses resistance, wholistic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Time intensive, unable to generalize, may over-assess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Semi-structured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Structured interviews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Reliable and valid, efficient, aids research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Rigid, may need training, can compromise rapport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1700" dirty="0"/>
              <a:t> </a:t>
            </a:r>
            <a:r>
              <a:rPr lang="en-US" altLang="en-US" sz="3600" dirty="0"/>
              <a:t>Components of an Interview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524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1. Review referral information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2. Review previous evaluations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3. Interview the client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4. Gather corroborating material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5. Formulate a hypothesis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6. Make recommendations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7. Create a report, other documents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8. Meet with the client about results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9. Meet with client’s support system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10. Follow up on recommendations and referrals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Assessment for Level of Care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1676400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Intoxication and withdrawal potential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Biomedical conditions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Emotional, behavioral, and cognitive conditions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Readiness for change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Likelihood of relapse or continued use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Recovery environment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Useful Information to Gather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48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Demographics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 presentation and functioning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Addictive behavior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First and subsequent exposure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Context of use, triggers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Positive and negative results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Beliefs about use/non-use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896117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Screen and Assessment Critical for Addictions Treatment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than testing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Includes clinical interviewing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Incompetence can lead to unnoticed, marginalized, untreated addiction issues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Useful Information, </a:t>
            </a:r>
            <a:r>
              <a:rPr lang="en-US" altLang="en-US" sz="2000" dirty="0"/>
              <a:t>(continued)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905000"/>
            <a:ext cx="8077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specific information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Past treatment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Goals and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Internal and external triggers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</a:t>
            </a: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and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readiness for change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63731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Useful Information, </a:t>
            </a:r>
            <a:r>
              <a:rPr lang="en-US" altLang="en-US" sz="2000" dirty="0"/>
              <a:t>(continued)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905000"/>
            <a:ext cx="80772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Information about the whole person 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Relationships, context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Adverse childhood events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High risk behaviors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Coping 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Work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Spirituality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073011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8153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Institute on Alcohol Abuse and Alcoholism: Alcohol Consumption Measures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http://pubs.niaaa.nih.gov/publications/Assesing%20Alcohol/measures.htm</a:t>
            </a: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University of Washington: Substance Use Screening &amp; Assessment Instruments Database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http://lib.adai.washington.edu/instruments/glossary.htm</a:t>
            </a: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Philosophical Foundations of Addictions Counseling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9913" y="1981200"/>
            <a:ext cx="8116887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Hope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Strength-based approaches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whole-person approach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Collaboration in addictions counseling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Multidisciplinary approach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Advocacy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Hope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524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Definitions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Spiritual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Mundane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Adaptive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Proper</a:t>
            </a: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coping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Healthy transitions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Resiliency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Acceptance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Maladaptive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hope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Fantasies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Strength-Based Approaches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9913" y="1828800"/>
            <a:ext cx="8269287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 identifies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strengths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and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accomplishments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 not avoid challenges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“The strengths perspective assumes that all consumers have positive capabilities and the capacity for success.”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Whole-Person Approach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Recovery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Draws upon internal and external resources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Involves lifestyle and identity changes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Takes into account client’s strengths and context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Motivation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305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External (coercion)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Legal social controls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Formal controls (i.e. employer mandate)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Informal social controls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Internal or “intrinsic” motivation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Is emphasized for greater change and what is needed for long term recovery.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Collaboration in Addictions Counseling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057400"/>
            <a:ext cx="8229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therapeutic process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 and counselor together work in sessions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Clients do all the work in between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Share and explore assessment results with client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Multidisciplinary Approach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Collaboration with others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Helping professionals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Health care providers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 groups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1147</Words>
  <Application>Microsoft Office PowerPoint</Application>
  <PresentationFormat>On-screen Show (4:3)</PresentationFormat>
  <Paragraphs>265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Screen and Assessment Critical for Addictions Treatment</vt:lpstr>
      <vt:lpstr>Philosophical Foundations of Addictions Counseling</vt:lpstr>
      <vt:lpstr>Hope</vt:lpstr>
      <vt:lpstr>Strength-Based Approaches</vt:lpstr>
      <vt:lpstr>The Whole-Person Approach</vt:lpstr>
      <vt:lpstr>Motivation</vt:lpstr>
      <vt:lpstr>Collaboration in Addictions Counseling</vt:lpstr>
      <vt:lpstr>Multidisciplinary Approach</vt:lpstr>
      <vt:lpstr>Advocacy</vt:lpstr>
      <vt:lpstr>Role of an Addictions Assessor</vt:lpstr>
      <vt:lpstr>Points to Remember About Human Assessment Measures</vt:lpstr>
      <vt:lpstr>Human Assessment Measures, (continued)</vt:lpstr>
      <vt:lpstr>Communicating about Human Assessment Measures</vt:lpstr>
      <vt:lpstr>Flow of Addictions Assessment</vt:lpstr>
      <vt:lpstr>Structures of Assessment Interviews</vt:lpstr>
      <vt:lpstr> Components of an Interview</vt:lpstr>
      <vt:lpstr>Assessment for Level of Care</vt:lpstr>
      <vt:lpstr>Useful Information to Gather</vt:lpstr>
      <vt:lpstr>Useful Information, (continued)</vt:lpstr>
      <vt:lpstr>Useful Information, (continued)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60</cp:revision>
  <dcterms:created xsi:type="dcterms:W3CDTF">2014-09-07T20:58:46Z</dcterms:created>
  <dcterms:modified xsi:type="dcterms:W3CDTF">2015-04-02T14:48:37Z</dcterms:modified>
</cp:coreProperties>
</file>