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343400" y="2514600"/>
            <a:ext cx="4648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Psychotherapeutic Approaches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rmreduction.com/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Community Reinforcement Approach (CRA)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32954" y="2057400"/>
            <a:ext cx="85026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Rearrange environmental stimuli to support sobriety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Procedures according to client’s needs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Goals for gaining/maintaining something positive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Community Reinforcement and Family Training (CRAFT)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2286000"/>
            <a:ext cx="777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Work with concerned others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constructive ways of interacting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Natural consequences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Mindfulness-based Relapse Prevention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Several evidence-based approaches consider mindfulness a core skill and practice.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MBRP is intended to promote increased awareness of triggers for substance use, habitual patterns of using, and “automatic” reactions that seem to control a person’s daily living.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Brief Interventions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0" y="14478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All should include FRAMES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Feedback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Responsibility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Advice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Menu of alternatives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Empathy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Self-efficacy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Often delivered by other professionals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Target to those in early stage of change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Solution-Focused Counseling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716088"/>
            <a:ext cx="8193088" cy="354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Focus on the successes, achievements, strengths, resources, and abilities of the client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“Counseling of hope”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Research is positive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Treatment plan-based reinforcement (TP)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Strengths based/Non-punitive form of treatment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Solution-Focused Counseling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07579" y="1524000"/>
            <a:ext cx="8153400" cy="453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Pragmatism and parsimony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Client-counselor collaboration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Visitor-type, Complainant-type, Customer-type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Language of hope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Exceptions facilitate change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Past exceptions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Recent and recurrent exceptions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Future exceptions (Miracle Question)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Notice the difference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Commendations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Harm Reduction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Based on client advocacy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Compassionate pragmatism (vs. moralistic idealism)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Effort to reduce harm to individuals and/or society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Meets individuals where they are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Low threshold for services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Goals of staying alive, maintaining health, and/or getting better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Harm Reduction </a:t>
            </a:r>
            <a:r>
              <a:rPr lang="en-US" altLang="en-US" sz="2000" dirty="0"/>
              <a:t>(continued)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Routes to abstinence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“Warm Turkey” approach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Sobriety sampling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Tapering down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Trial moderation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Limiting intake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Deemed inappropriate by some practitioners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880269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Brief Family Therapy Center (SFC)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www.brief-therapy.org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Harm Reduction Coalition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www.harmreduction.com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Counselor Beliefs and Behaviors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580313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ideology (e.g., medical, humanitarian or empathic, moralistic) affects the selection of specific treatment strategies.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one tried and true approach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Views influence acceptance and use of new therapeutic approaches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Informed Eclecticism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1857375"/>
            <a:ext cx="807720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single best approach for everyone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Treatment systems should include a variety of effective approaches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Different individuals respond to different approaches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Empirically Supported Treatment Approaches (NIDA)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96 interventions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Relapse prevention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Family behavior therapy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enhancement therapy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Multisystemic therapy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Contingency management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Seeking Safety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Various brief interventions (i.e. BASICS)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Cognitive-Behavioral Practices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Effective for alcohol and other drug dependencies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behavioral self-control training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community reinforcement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contingency management and behavior contracting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skills training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behavioral couples / family counseling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Cognitive-Behavioral Assumptions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563688"/>
            <a:ext cx="8040688" cy="43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Involves complex cognitive and behavioral processes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Is largely learned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Can be modified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 major goal is to teach coping skills to resist substance use and to reduce problems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CBT Assumptions,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09600" y="1828800"/>
            <a:ext cx="8229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CB counseling requires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comprehensive case conceptualization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warm, supportive, collaborative counseling relationship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Cognitive-Behavioral Interventions that Target “Triggers”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9913" y="2057400"/>
            <a:ext cx="826928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interventions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Environmental interventions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Emotional interventions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Cognitive interventions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Physical interventions</a:t>
            </a:r>
            <a:endParaRPr kumimoji="0" lang="en-US" alt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Useful Techniques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ride the craving wave, surf the urge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Contingency Management and Behavior Contracting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924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 and client contract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External incentives or tangible reinforcers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Vouchers, groceries, movie theater tickets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935</Words>
  <Application>Microsoft Office PowerPoint</Application>
  <PresentationFormat>On-screen Show (4:3)</PresentationFormat>
  <Paragraphs>211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Counselor Beliefs and Behaviors</vt:lpstr>
      <vt:lpstr>Informed Eclecticism</vt:lpstr>
      <vt:lpstr>Empirically Supported Treatment Approaches (NIDA)</vt:lpstr>
      <vt:lpstr>Cognitive-Behavioral Practices</vt:lpstr>
      <vt:lpstr>Cognitive-Behavioral Assumptions</vt:lpstr>
      <vt:lpstr>CBT Assumptions, (continued)</vt:lpstr>
      <vt:lpstr>Cognitive-Behavioral Interventions that Target “Triggers”</vt:lpstr>
      <vt:lpstr>Contingency Management and Behavior Contracting</vt:lpstr>
      <vt:lpstr>Community Reinforcement Approach (CRA)</vt:lpstr>
      <vt:lpstr>Community Reinforcement and Family Training (CRAFT)</vt:lpstr>
      <vt:lpstr>Mindfulness-based Relapse Prevention</vt:lpstr>
      <vt:lpstr>Brief Interventions</vt:lpstr>
      <vt:lpstr>Solution-Focused Counseling</vt:lpstr>
      <vt:lpstr>Solution-Focused Counseling</vt:lpstr>
      <vt:lpstr>Harm Reduction</vt:lpstr>
      <vt:lpstr>Harm Reduction (continued)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58</cp:revision>
  <dcterms:created xsi:type="dcterms:W3CDTF">2014-09-07T20:58:46Z</dcterms:created>
  <dcterms:modified xsi:type="dcterms:W3CDTF">2015-04-02T17:28:18Z</dcterms:modified>
</cp:coreProperties>
</file>