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877620"/>
            <a:ext cx="46482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9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of Comorbid Disorders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rugabuse.gov/patients-families" TargetMode="External"/><Relationship Id="rId5" Type="http://schemas.openxmlformats.org/officeDocument/2006/relationships/hyperlink" Target="http://www.atforum.com/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Alternatives to the Disease Model of Treatment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229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Brief interventions targeting specific symptoms may be just as effective as long-term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on a continuum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Self-efficacy model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resistance, harm reduction, action, coping, recovery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Alternatives,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41350" y="1949450"/>
            <a:ext cx="81216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Solution-focused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Humanistic-existential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Cognitive-behavioral, cognitive-affective, affective-behavioral interventions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Client’s Questions to Counselor About Recovery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097088"/>
            <a:ext cx="8193088" cy="392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Often disruptive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Redirect questioning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“How will knowing about my recovery help you in your recovery?”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“Staff have a policy to refrain from disclosing such information”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“Does a doctor need to have diabetes to treat a person with diabetes?”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Multidisciplinary Treatment Team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411288"/>
            <a:ext cx="8269288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Beneficial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Typically include: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Mental health counselors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counselors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Nursing staff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Case managers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Psychiatric consultants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 site prescribing psychiatrist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	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Brief Description of the Counseling Process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868488"/>
            <a:ext cx="8421688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Issues- and DSM-based assessment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 client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measurable and meaningful objectives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Select specific strategies/techniques/timelines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Formative evaluations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During and after sessions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Summative evaluation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Follow-up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Assessment: the Case of Dwayne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452437" y="2133600"/>
            <a:ext cx="8153400" cy="32766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Referral/Outpatient Therapy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Methods used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55000"/>
              <a:buFont typeface="Wingdings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Arial"/>
              </a:rPr>
              <a:t>Clinical interview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Pct val="55000"/>
              <a:buFont typeface="Wingdings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Arial"/>
              </a:rPr>
              <a:t>Observation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Bio-psychosocial history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Mental status evaluation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Psychological testing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Records review</a:t>
            </a:r>
          </a:p>
          <a:p>
            <a:pPr marL="0" marR="0" lvl="0" indent="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Assessment: the Case of Dwayne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452437" y="1752600"/>
            <a:ext cx="8153400" cy="52578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Use Disorder, Severe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Marijuana Use Disorder, Mild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Conduct Disorder, Adolescent onset type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 strengths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 issues</a:t>
            </a: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Plan/ Objectives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FF0000"/>
              </a:buClr>
              <a:buSzPct val="55000"/>
              <a:buFont typeface="Wingdings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Arial"/>
              </a:rPr>
              <a:t>Primary Goals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FF0000"/>
              </a:buClr>
              <a:buSzPct val="55000"/>
              <a:buFont typeface="Wingdings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Arial"/>
              </a:rPr>
              <a:t>Treatment Objectives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FF0000"/>
              </a:buClr>
              <a:buSzPct val="55000"/>
              <a:buFont typeface="Wingdings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Arial"/>
              </a:rPr>
              <a:t>Treatment Strategies</a:t>
            </a:r>
          </a:p>
          <a:p>
            <a:pPr marL="7429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rgbClr val="FF0000"/>
              </a:buClr>
              <a:buSzPct val="55000"/>
              <a:buFont typeface="Wingdings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  <a:cs typeface="Arial"/>
              </a:rPr>
              <a:t>Treatment Techniques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Treatment Forum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www.atforum.com/</a:t>
            </a:r>
            <a:endParaRPr kumimoji="0" lang="en-US" sz="2400" b="0" i="0" u="sng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Institute on Drug Abuse (NIDA): Patients and Families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sng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http://www.drugabuse.gov/patients-families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Prevalence of Comorbidity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563688"/>
            <a:ext cx="8229600" cy="430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Dual diagnosis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and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“co-occurring”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are no longer used. New term is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comorbid.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DSM-5 also dropped the terms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“abuse”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and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“dependence”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and replaced them with the phrase </a:t>
            </a:r>
            <a:r>
              <a:rPr kumimoji="0" lang="en-US" altLang="en-US" sz="28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“substance use disorders.”</a:t>
            </a:r>
          </a:p>
          <a:p>
            <a:pPr marL="2057400" marR="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Co-Occurring Disorders and</a:t>
            </a:r>
            <a:br>
              <a:rPr lang="en-US" altLang="en-US" sz="3600" dirty="0"/>
            </a:br>
            <a:r>
              <a:rPr lang="en-US" altLang="en-US" sz="3600" dirty="0"/>
              <a:t>Addictions Treatment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058988"/>
            <a:ext cx="8077200" cy="327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People with COD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Poorer treatment outcomes, higher cost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Integrative treatment has been the exception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Mental health and substance abuse professionals disagree on some basic issues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Prevalence of Comorbidity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563688"/>
            <a:ext cx="8229600" cy="430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25% to 30% of alcoholics experience depression and anxiety</a:t>
            </a:r>
            <a:endParaRPr kumimoji="0" lang="en-US" altLang="en-US" sz="2800" b="0" i="1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25% of suicides by chronic alcoholics</a:t>
            </a:r>
          </a:p>
          <a:p>
            <a:pPr marL="2057400" marR="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Assessment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24848"/>
            <a:ext cx="819308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Behaviors in common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Compulsive use without control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Continued use despite negative consequences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Obsession with using or obtaining the drug or behavior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SASSI, BDI, MMPI, ASI, MAST most used by addiction counselors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Still infrequently used 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Belief they can diagnose without instrument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Sense of inadequate training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Fear of pathology focus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Assessment of addiction and psychiatric problems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792288"/>
            <a:ext cx="8345488" cy="498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Which came first?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Which one is primary? Which to treat first?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If psychiatric symptoms decrease when person stops using, addiction is probably primary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If not, psych. problem probably came first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Take a history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Either way, addiction is usually dealt with first through detoxification and/or medical intervention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Cultural Issues Related to Assessment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81025" y="1716088"/>
            <a:ext cx="8269288" cy="407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Culturally diverse groups on the rise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 understanding especially important during assessment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Some cultures somaticize mental symptoms and want physical solutions from the counselor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be insulted by probing personal questions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Understand family roles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 aware of cultural bias in diagnoses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and Care Needs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716088"/>
            <a:ext cx="8269288" cy="453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Specialized techniques for dealing with: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Increased probability of high risk behaviors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Inadequate social support systems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Unstable relationships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Insufficient housing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Sexually transmitted diseases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Unemployment status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Limited concentration – simplicity, role playing, repetition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“No Wrong Door Policy”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COD Treatment Models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16088"/>
            <a:ext cx="8269288" cy="407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as disease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12-steps, abstinence as treatment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as other than disease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If the disease concept does not fit with a particular counselor’s worldview, then some of the alternative models may be better fit.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985</Words>
  <Application>Microsoft Office PowerPoint</Application>
  <PresentationFormat>On-screen Show (4:3)</PresentationFormat>
  <Paragraphs>216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Prevalence of Comorbidity</vt:lpstr>
      <vt:lpstr>Co-Occurring Disorders and Addictions Treatment</vt:lpstr>
      <vt:lpstr>Prevalence of Comorbidity</vt:lpstr>
      <vt:lpstr>Assessment</vt:lpstr>
      <vt:lpstr>Assessment of addiction and psychiatric problems </vt:lpstr>
      <vt:lpstr>Cultural Issues Related to Assessment</vt:lpstr>
      <vt:lpstr>Treatment and Care Needs</vt:lpstr>
      <vt:lpstr>COD Treatment Models</vt:lpstr>
      <vt:lpstr>Alternatives to the Disease Model of Treatment </vt:lpstr>
      <vt:lpstr>Alternatives, (continued)</vt:lpstr>
      <vt:lpstr>Client’s Questions to Counselor About Recovery</vt:lpstr>
      <vt:lpstr>Multidisciplinary Treatment Team</vt:lpstr>
      <vt:lpstr>Brief Description of the Counseling Process</vt:lpstr>
      <vt:lpstr>Assessment: the Case of Dwayne</vt:lpstr>
      <vt:lpstr>Assessment: the Case of Dwayne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58</cp:revision>
  <dcterms:created xsi:type="dcterms:W3CDTF">2014-09-07T20:58:46Z</dcterms:created>
  <dcterms:modified xsi:type="dcterms:W3CDTF">2015-04-02T17:45:18Z</dcterms:modified>
</cp:coreProperties>
</file>