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60"/>
  </p:normalViewPr>
  <p:slideViewPr>
    <p:cSldViewPr>
      <p:cViewPr varScale="1">
        <p:scale>
          <a:sx n="87" d="100"/>
          <a:sy n="87" d="100"/>
        </p:scale>
        <p:origin x="100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895600"/>
            <a:ext cx="46482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lang="en-US" altLang="en-US" sz="2800" dirty="0" smtClean="0"/>
              <a:t>Group Therapy for Treatment of Addictions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hyperlink" Target="http://smartrecovery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gw.org/" TargetMode="External"/><Relationship Id="rId5" Type="http://schemas.openxmlformats.org/officeDocument/2006/relationships/hyperlink" Target="http://www.addictionrecoveryguide.org/treatment/online.html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Ethical and Legal Issues With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82692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Thoroughly understand the code of ethics and standards of practice as well as: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State and Federal Laws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Competence of counselor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Screening of Participants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Informed Consent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Confidentiality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Voluntary vs. involuntary participation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Group conflict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Managing Diversity in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53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Consider three dimensions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Age, culture, ethnicity, gender, sexual orientation, and social class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Education, geographic region, spiritual beliefs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Historical era and current social context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Managing Diversity in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53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Ethnicity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All group counseling is cross cultural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Group leaders facilitate balance of power and status among group members.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awareness of personal values and the worldview of the group members.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culturally appropriate interventions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Managing Diversity in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53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Gender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Residential treatment groups are usually composed of all one gender. This limits members’ ability to work through family of origin or cross gender relationship issues.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Not all men appreciate groups, because they have not be socialized to talk about their problems with others.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Managing Diversity in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53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Sexuality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 identity stereotypes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Requires sensitivity and planning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Group leader can teach and model repsect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Type of Addiction in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716088"/>
            <a:ext cx="8193087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may prefer being with other alcoholics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Clients who abuse drugs more open to groups that address multiple substances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Difficult for facilitators to navigate</a:t>
            </a:r>
            <a:endParaRPr kumimoji="0" lang="en-US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Group Counseling for Family Members Of Addicts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Changing family system will likely assist addicts in sustaining change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Learn new ways of coping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Acceptance of the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Knowledge that individual is ill and needs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Become educated about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Share experiences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Al-Anon, Alateen, Nar-Anon, ACOA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Strategies for Effective Group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6764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Maintain safety – address outbursts directly and quickly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Encourage normal tones of voice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Contract with members to practice new skills in group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Make resentments overt to address anger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Ask members to repeat what another said if tension arises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Strategies for Effective Group Treatment,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Ask those in conflict to identify their similarities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Dismantle subgroups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Directly deal with members who monopolize group time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Allow for shifts between emotions and thoughts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6"/>
          <p:cNvSpPr txBox="1">
            <a:spLocks/>
          </p:cNvSpPr>
          <p:nvPr/>
        </p:nvSpPr>
        <p:spPr bwMode="auto">
          <a:xfrm>
            <a:off x="609600" y="16764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Addiction Recovery Guide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www.addictionrecoveryguide.org/treatment/online.html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Association for Specialists in Group Work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www.asgw.org/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SMART Recovery</a:t>
            </a:r>
            <a:r>
              <a:rPr kumimoji="0" lang="en-US" alt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®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www.smartrecovery.org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pt-B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Sober Recovery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pt-BR" alt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www.soberrecovery.com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Group Therapy for Multiple Addictions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077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Introduction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Group counseling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common treatment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94% of treatment facilities use group therapy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 cost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Common functions of group: education, therapy, support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Theory Behind Group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193088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Sense of universality (I’m not alone)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Empathy and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Interpersonal learning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Group cohesiveness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Preventative and remedial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Benefits of Group Treatment of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153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Breaks down denial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Opportunity to interact with others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Promote social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Promote self-disclosure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Assist one another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Confronting defenses, blind spots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Peer influence enhances commitment to recovery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Purpose of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828800"/>
            <a:ext cx="8121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Remedial or preventative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 knowledge of self and 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clarify changes desired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Tools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Experiment with new behaviors in safe setting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Receive feedback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Psychoeducational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913" y="1600200"/>
            <a:ext cx="82692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Educating members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Foster self-understanding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Provides experiential learning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Provides discussion of the learned material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Information about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Communication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Assertiveness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skills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/>
              <a:t>Psychotherapeutic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9913" y="1600200"/>
            <a:ext cx="82692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Helps with insight for dually diagnosed patients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Explore pertinent life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Family-of-origin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Painful emotions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Shame-based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Grief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Effectiveness of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Structured psychoeducational groups show better outcomes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Little empirical evidence that preventative psychoeducational groups (i.e. DARE) are effective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Limited evidence group psychotherapy effective with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success more likely with greater proportion group to individual counseling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clients in group counseling improve depression, trauma symptoms, suicide risk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Self-Help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 variety of programs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charge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prominent are based on 12-step model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AA, NA, CA, GA, ACOA, Al-Anon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SMART Recovery is cognitive-behavioral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Share experiences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Give and receive help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1078</Words>
  <Application>Microsoft Office PowerPoint</Application>
  <PresentationFormat>On-screen Show (4:3)</PresentationFormat>
  <Paragraphs>231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Group Therapy for Multiple Addictions</vt:lpstr>
      <vt:lpstr>Theory Behind Group Work</vt:lpstr>
      <vt:lpstr>Benefits of Group Treatment of Addiction</vt:lpstr>
      <vt:lpstr>Purpose of Groups</vt:lpstr>
      <vt:lpstr>Psychoeducational Groups</vt:lpstr>
      <vt:lpstr>Psychotherapeutic Groups</vt:lpstr>
      <vt:lpstr>Effectiveness of Groups</vt:lpstr>
      <vt:lpstr>Self-Help Groups</vt:lpstr>
      <vt:lpstr>Ethical and Legal Issues With Groups</vt:lpstr>
      <vt:lpstr>Managing Diversity in Groups</vt:lpstr>
      <vt:lpstr>Managing Diversity in Groups</vt:lpstr>
      <vt:lpstr>Managing Diversity in Groups</vt:lpstr>
      <vt:lpstr>Managing Diversity in Groups</vt:lpstr>
      <vt:lpstr>Type of Addiction in Groups</vt:lpstr>
      <vt:lpstr>Group Counseling for Family Members Of Addicts</vt:lpstr>
      <vt:lpstr>Strategies for Effective Group Treatment</vt:lpstr>
      <vt:lpstr>Strategies for Effective Group Treatment, (continued)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59</cp:revision>
  <dcterms:created xsi:type="dcterms:W3CDTF">2014-09-07T20:58:46Z</dcterms:created>
  <dcterms:modified xsi:type="dcterms:W3CDTF">2015-04-02T18:04:46Z</dcterms:modified>
</cp:coreProperties>
</file>