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61" r:id="rId16"/>
    <p:sldId id="362" r:id="rId17"/>
    <p:sldId id="363" r:id="rId18"/>
    <p:sldId id="364" r:id="rId19"/>
    <p:sldId id="368" r:id="rId20"/>
    <p:sldId id="367" r:id="rId21"/>
    <p:sldId id="366" r:id="rId22"/>
    <p:sldId id="365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52" autoAdjust="0"/>
    <p:restoredTop sz="94660"/>
  </p:normalViewPr>
  <p:slideViewPr>
    <p:cSldViewPr>
      <p:cViewPr varScale="1">
        <p:scale>
          <a:sx n="87" d="100"/>
          <a:sy n="87" d="100"/>
        </p:scale>
        <p:origin x="996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8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6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336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437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793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2891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11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75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5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267200" y="2590800"/>
            <a:ext cx="46482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12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12-Step Facilitation of Treatment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ational.org/" TargetMode="External"/><Relationship Id="rId3" Type="http://schemas.openxmlformats.org/officeDocument/2006/relationships/image" Target="../media/image2.wmf"/><Relationship Id="rId7" Type="http://schemas.openxmlformats.org/officeDocument/2006/relationships/hyperlink" Target="http://www.al-anon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.org/" TargetMode="External"/><Relationship Id="rId5" Type="http://schemas.openxmlformats.org/officeDocument/2006/relationships/hyperlink" Target="http://www.aa.org/" TargetMode="External"/><Relationship Id="rId10" Type="http://schemas.openxmlformats.org/officeDocument/2006/relationships/hyperlink" Target="http://www.womenforsobriety.org/" TargetMode="External"/><Relationship Id="rId4" Type="http://schemas.openxmlformats.org/officeDocument/2006/relationships/image" Target="../media/image1.wmf"/><Relationship Id="rId9" Type="http://schemas.openxmlformats.org/officeDocument/2006/relationships/hyperlink" Target="http://www.sossobriety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More Self-Help Groups, </a:t>
            </a:r>
            <a:r>
              <a:rPr lang="en-US" altLang="en-US" sz="2000" dirty="0"/>
              <a:t>(continued)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1755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Moderation Management (MM) – 1994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Goals chosen by the individual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Controlled drinking programs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National Association for Children of Alcoholics (NACoA) - 1983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Founded by professionals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Support and information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Confidential phone, website, correspondence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More Self-Help Groups, </a:t>
            </a:r>
            <a:r>
              <a:rPr lang="en-US" altLang="en-US" sz="2000" dirty="0"/>
              <a:t>(continued)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1755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Moderation Management (MM) – 1994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Goals chosen by the individual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Controlled drinking programs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National Association for Children of Alcoholics (NACoA) - 1983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Founded by professionals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Support and information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Confidential phone, website, correspondence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The Group Process:  How 12-Step Groups 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2057400"/>
            <a:ext cx="7772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Alcoholics Anonymous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Twelve Steps and Twelve Traditions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Open and closed meetings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Discussion/Participation meetings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Speaker meetings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Step meetings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“Big Book” meetings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Group Dynamics as Applied to 12-Step Groups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981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8 successful group characteristics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Members have shared experience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Education is the primary goal of AA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Self-help groups are self-governing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Accepting responsibility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Single purpose for the group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Voluntary membership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Commitment to personal change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Anonymity and confidentiality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The Role of Sponsors in Recovery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8153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Two levels of sponsorship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Sponsor helps the sponsee to become or stay sober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Counsels the sponsee through the 12 steps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Guide and facilitator through recovery process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Provide consistent guidance and support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Supports sponsor’s own sobriety as well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98604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Do 12-Step Programs Really Work?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981200"/>
            <a:ext cx="8077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Participation associated with positive outcomes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Self-selection may account for high rate of success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Very little research has been done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052111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Advantages of 12-Step Groups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Predictability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Consistency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Universality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Building social skills without chemicals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Coping skills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Accessibility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Economical (free)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Multiple locations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Multiple days and times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024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Disadvantages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Inconsistent empirical support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May become overly dependent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May get bad advice from other members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Risks of 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Boundary violations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Structure may be lacking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Lack of appropriate modeling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Christian foundation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Lack of cultural sensitivity (maybe)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29480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Using the 12-Step Program as Part of Treatment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Combining with other treatment modalities maximizes success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Supports counseling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Help clients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Develop self-regulation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Reduce isolation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Process and reflect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Generalize new skills and values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496310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The Role of the Counselor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Key to treatment outcome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Encouraging outside support of groups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Educating clients about self-help groups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Addressing misconceptions and concerns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Making appropriate referrals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Understand potential barriers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2976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Twelve-Step Groups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78089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Also called self-help groups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Not all groups have 12 steps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In-person and on internet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Members gain knowledge, obtain and provide support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Affiliation with 12-step groups is consistently linked with achievement of abstinence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Counselors should be familiar with them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The Role of the Counselor: Referrals to Groups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65163" y="1905000"/>
            <a:ext cx="8001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Stay current on 12-step programs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Substance and process addiction groups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Keep a list of meetings in the area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Information to have: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Type of addiction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Transportation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Desire for anonymity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Background: gender, culture, religion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Personal characteristics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02346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How Can I Learn More About Groups?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Consult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Colleagues are a valuable source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Research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Stay current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Get involved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Contact organizations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Request literature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Attend various groups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3520575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487488"/>
            <a:ext cx="7391400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Alcoholics Anonymous (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www.aa.org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Narcotics Anonymous (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www.na.org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Al-Anon (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7"/>
              </a:rPr>
              <a:t>www.al-anon.org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Rational Recovery (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8"/>
              </a:rPr>
              <a:t>www.rational.org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Secular Organization for Sobriety (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9"/>
              </a:rPr>
              <a:t>www.sossobriety.org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Women for Sobriety, Inc.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(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10"/>
              </a:rPr>
              <a:t>www.womenforsobriety.org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) 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85633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History of 12-Step Groups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8305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Alcoholics Anonymous (1935)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Most widely used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 in 10 adults in the US has attended an AA meeting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More than 2 million membership worldwide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Alcoholics Anonymous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first published in 1939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12 steps and 12 traditions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Purpose is to achieve and maintain sobriety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History of 12-Step Groups, </a:t>
            </a:r>
            <a:r>
              <a:rPr lang="en-US" altLang="en-US" sz="2000" dirty="0"/>
              <a:t>(continued)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Al-Anon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Borrowed and modified AA’s twelve steps and twelve traditions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Applicable to the needs of families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Co-Dependents Anonymous (CoDA)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Founded 1986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Strives for healthy relationships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Autonomous groups in the US and 40 other countries 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History of 12-Step Groups,</a:t>
            </a:r>
            <a:r>
              <a:rPr lang="en-US" altLang="en-US" sz="3200" dirty="0"/>
              <a:t> </a:t>
            </a:r>
            <a:r>
              <a:rPr lang="en-US" altLang="en-US" sz="2000" dirty="0"/>
              <a:t>(continued)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7924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Narcotics Anonymous (1953)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Patterned after AA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All inclusive—the disease called “addiction”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Any mood-changing, mind altering substances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Alateen (1957)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Modified Al-Anon for teenagers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Goals: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Share experiences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Learn to cope effectively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Encouragement each other</a:t>
            </a: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Other Support Groups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8077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Rational Recovery (1986)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Alternative to AA and other 12-step programs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Cognitive-behavioral basis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Does not regard alcoholism as a disease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Negative, self-defeating thought patterns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Discourages the ever “recovering” drunk persona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 RR groups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Emphasis on self-efficacy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 steps and no religious overtones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More Self-Help Groups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65163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Secular Organizations of Sobriety (SOS)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Founded 1986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Personal responsibility and critical thinking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Women For Sobriety  (WFS) – 1975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13 Statements, Not 12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AA for Atheists and Agnostics (Quad A)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Downplays emphasis on religion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More Self-Help Groups, </a:t>
            </a:r>
            <a:r>
              <a:rPr lang="en-US" altLang="en-US" sz="2000" dirty="0"/>
              <a:t>(continued)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1755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Rational Recovery (RR) – 1986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Founded by social worker, Jack Trimpey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Designed as an alternative to AA groups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Is cognitive-behaviorally based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Secular Organizations of Sobriety (SOS)-1986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1,200 groups meet each week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Emerged as a reaction to the heavy emphasis on spirituality in AA and NA.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Stresses personal responsibility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More Self-Help Groups, </a:t>
            </a:r>
            <a:r>
              <a:rPr lang="en-US" altLang="en-US" sz="2000" dirty="0"/>
              <a:t>(continued)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1755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Women for Sobriety (WFS) – 1975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Founded by women, for women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Founded on the theory that AA programs fail women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Alcoholics Anonymous for Atheists and Agnostics  (Quad A)-1994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Downplays the role of religion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Members have the power themselves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1395</Words>
  <Application>Microsoft Office PowerPoint</Application>
  <PresentationFormat>On-screen Show (4:3)</PresentationFormat>
  <Paragraphs>300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Twelve-Step Groups</vt:lpstr>
      <vt:lpstr>History of 12-Step Groups</vt:lpstr>
      <vt:lpstr>History of 12-Step Groups, (continued)</vt:lpstr>
      <vt:lpstr>History of 12-Step Groups, (continued)</vt:lpstr>
      <vt:lpstr>Other Support Groups</vt:lpstr>
      <vt:lpstr>More Self-Help Groups</vt:lpstr>
      <vt:lpstr>More Self-Help Groups, (continued)</vt:lpstr>
      <vt:lpstr>More Self-Help Groups, (continued)</vt:lpstr>
      <vt:lpstr>More Self-Help Groups, (continued)</vt:lpstr>
      <vt:lpstr>More Self-Help Groups, (continued)</vt:lpstr>
      <vt:lpstr>The Group Process:  How 12-Step Groups Work</vt:lpstr>
      <vt:lpstr>Group Dynamics as Applied to 12-Step Groups</vt:lpstr>
      <vt:lpstr>The Role of Sponsors in Recovery</vt:lpstr>
      <vt:lpstr>Do 12-Step Programs Really Work?</vt:lpstr>
      <vt:lpstr>Advantages of 12-Step Groups</vt:lpstr>
      <vt:lpstr>Disadvantages</vt:lpstr>
      <vt:lpstr>Using the 12-Step Program as Part of Treatment</vt:lpstr>
      <vt:lpstr>The Role of the Counselor</vt:lpstr>
      <vt:lpstr>The Role of the Counselor: Referrals to Groups</vt:lpstr>
      <vt:lpstr>How Can I Learn More About Groups?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57</cp:revision>
  <dcterms:created xsi:type="dcterms:W3CDTF">2014-09-07T20:58:46Z</dcterms:created>
  <dcterms:modified xsi:type="dcterms:W3CDTF">2015-04-03T12:54:52Z</dcterms:modified>
</cp:coreProperties>
</file>