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3" r:id="rId18"/>
    <p:sldId id="364" r:id="rId19"/>
    <p:sldId id="366" r:id="rId20"/>
    <p:sldId id="367" r:id="rId21"/>
    <p:sldId id="368" r:id="rId22"/>
    <p:sldId id="369" r:id="rId23"/>
    <p:sldId id="370" r:id="rId24"/>
    <p:sldId id="371" r:id="rId25"/>
    <p:sldId id="365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43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793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3709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2294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9293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26181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9803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4336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267200" y="2667000"/>
            <a:ext cx="4648200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14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 Addiction and Families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amfc.com/" TargetMode="External"/><Relationship Id="rId5" Type="http://schemas.openxmlformats.org/officeDocument/2006/relationships/hyperlink" Target="http://www.apa.org/divisions/div43" TargetMode="Externa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Addiction and the Couple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30238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Couple Relationship/Partner Subsystem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Has been overlooked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Limited research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Impact of Alcohol on Couples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93713" y="1411288"/>
            <a:ext cx="834548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Detrimental to romantic relationships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Improvement with abstinence and recovery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Sexual inadequacy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Violence and aggression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60% of male alcoholics violent to partner in previous year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Prevalence of domestic violence by members of addiction treatment groups double that of general population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Relationship dissolution/divorce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Impact of Couples on Alcohol Abuse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2322513"/>
            <a:ext cx="8153400" cy="316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Which came first: The chicken or the egg?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 use to enhance sex life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Superficial relationships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Blame each other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Addiction and the Couple: Codependency and Enabling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868488"/>
            <a:ext cx="8040688" cy="430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Codependency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Lost identity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Self sacrificing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Low self esteem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Enabling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Maintains the drug or alcohol use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Control both behavior and environment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Appear in control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Recovery and the Couple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30238" y="1563688"/>
            <a:ext cx="8153400" cy="430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Partners as resources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Important motivators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Assistance in counseling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Improving partner relationships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 to stop drinking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Challenges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Increased tension after “honeymoon period”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Need for forgiveness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Effects of Addiction on Children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639888"/>
            <a:ext cx="8193088" cy="415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Adult Children of Alcoholics (ACOA)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Shifted attention to include effects on children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Prenatal exposure to drugs and alcohol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Addiction tends to run in families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Family chaos and ever changing reality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Lack of structure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Rigid or non-existent boundaries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Abuse: physical, sexual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Addiction’s Impact on Children’s Behavioral Outcomes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33400" y="1716088"/>
            <a:ext cx="8040688" cy="430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Many children do fine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Severe physiological consequences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Lower cognitive performance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Attention deficits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Impulsivity, conduct disorders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Depression/Anxiety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Lower academic achievement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External locus of control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Elevated risk for alcoholism</a:t>
            </a: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Addiction’s Impact on Children’s Psychosocial Outcomes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2209800"/>
            <a:ext cx="8077200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Life in addicted family system is distorted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Children have no control in home environment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Children believe they are the cause of the problem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If they could just “fix” themselves, family could be healed</a:t>
            </a: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9480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COA Self/Defensive Self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4135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Adapting coping mechanism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Denial, cognitive distortions, fear of losing control, and negation of self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Distrust of one’s own senses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Distrust of others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Feelings of unreality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Inhibition of curiosity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96310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COAs’ Relationships With Others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1752600"/>
            <a:ext cx="826928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Difficult to trust themselves or others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Alcoholic parents are often abusive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Encouraged to be independent and compliant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Self-blaming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Black and white thinking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Fail to develop pro-social skills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Difficult to have positive friendships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014309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Impact of Addiction on Families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54038" y="1371600"/>
            <a:ext cx="8285162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22.2 million Americans age 12 or older dependent on alcohol or illicit drugs.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Approximately 27.8 million children of alcoholics under the age of 18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Gaps in research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Caucasian, heterosexual, and intact families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Primarily focus on alcoholism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Male partner addicted to a single substance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Little study of comorbidity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Efficacy of Couples and Family Counseling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2209800"/>
            <a:ext cx="80772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Among best outcomes for recovery from addiction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Among the top five treatments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Superior to peer group, individual oriented treatment modalities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48879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Assessment of Addicted Family Systems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1600200"/>
            <a:ext cx="8193088" cy="437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Alcoholic family or family with alcoholic member?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Structured clinical interview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Include all adults and school-age children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Minimizes distortion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Genogram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Focus on function and severity of the addiction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Individual and family as a whole</a:t>
            </a: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3244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200" dirty="0"/>
              <a:t>T</a:t>
            </a:r>
            <a:r>
              <a:rPr lang="en-US" altLang="en-US" sz="3600" dirty="0"/>
              <a:t>reatment Strategies for Addicted Family Systems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2133600"/>
            <a:ext cx="8193088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Abstinence or harm reduction?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Three areas of interest for treatment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Environment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Family system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Individual – through the whole process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743932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Addressing the Environment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33400" y="1676400"/>
            <a:ext cx="826928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Two primary tasks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Create safety 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From external threats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From family of origin issues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Each family member tells the trauma story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Also consider helping individuals plan how to handle changes in relationships to prevent relapse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254937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Addressing the Family System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4135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Where most work will take place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Educate</a:t>
            </a:r>
            <a:endParaRPr kumimoji="0" lang="en-US" altLang="en-US" sz="16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Family may experience “emotional desert”</a:t>
            </a:r>
            <a:endParaRPr kumimoji="0" lang="en-US" altLang="en-US" sz="16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Normalize and validate</a:t>
            </a:r>
            <a:endParaRPr kumimoji="0" lang="en-US" altLang="en-US" sz="15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“Distrust days”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Criticism journal</a:t>
            </a:r>
            <a:endParaRPr kumimoji="0" lang="en-US" altLang="en-US" sz="15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Letters</a:t>
            </a:r>
            <a:endParaRPr kumimoji="0" lang="en-US" altLang="en-US" sz="15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Focus on couple subsystem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Restabilize for healthy relating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1440845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752600"/>
            <a:ext cx="7772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American Association for Marriage and Family Therapy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	www.aamft.org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American Psychological Association’s Division on Family Psychology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www.apa.org/divisions/div43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International Association of Marriage and Family Counselors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	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www.iamfc.com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Addiction and Family Counseling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33400" y="1639888"/>
            <a:ext cx="8382000" cy="453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Family members instrumental in motivation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Became integral part of treatment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Healthy family and positive family rules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Meets needs of everyone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Clear boundaries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Flexible rules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Addicted Family Dynamics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Homeostasis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Relationships strained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Frequent denial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Trying to maintain balance in system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Boundaries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Addiction secrecy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Isolated from the community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Emotional intimacy low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Addicted Family Dynamics: Roles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295400"/>
            <a:ext cx="8077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Roles more rigid in addicted families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Children tend to occupy one of four roles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Hero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Self reliant and responsible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Scapegoat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Acts out – blamed for everything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Lost child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adjuster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Mascot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Funny and humorous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 distraction</a:t>
            </a: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Rules in Addicted Family Systems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1868488"/>
            <a:ext cx="7924800" cy="293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Overt vs. covert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Tend to be arbitrary, illogical, and inconsistent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Shaming to enforce rules or lack of consequences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Rules in Addicted Family Systems,</a:t>
            </a:r>
            <a:r>
              <a:rPr lang="en-US" altLang="en-US" sz="3200" dirty="0"/>
              <a:t> </a:t>
            </a:r>
            <a:r>
              <a:rPr lang="en-US" altLang="en-US" sz="2000" dirty="0"/>
              <a:t>(continued)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09600" y="1676400"/>
            <a:ext cx="8269288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Three major rules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Addict’s drug use the most important thing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 is not responsible for behavior nor family problems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Status quo must be maintained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Three other rules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Don’t talk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Don’t trust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Don’t feel</a:t>
            </a: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Four Stages in Addicted Family Systems</a:t>
            </a:r>
            <a:r>
              <a:rPr lang="en-US" altLang="en-US" sz="3200" dirty="0"/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792288"/>
            <a:ext cx="8116888" cy="422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Denial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Hide abuse from each other and everyone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Home Treatment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Attempts to control addict’s behavior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Chaos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Serious emotional or physical problems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Threats of divorce but not completed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Control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Cycle of helplessness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Futile attempts to control addict’s behavior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Parenting in an Addicted Family System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1676400"/>
            <a:ext cx="5791200" cy="430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Regular and daily rituals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Structure family life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 stable family identity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One non-addicted parent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Can have buffering effect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Provides stability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Better psychological outcomes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</TotalTime>
  <Words>1428</Words>
  <Application>Microsoft Office PowerPoint</Application>
  <PresentationFormat>On-screen Show (4:3)</PresentationFormat>
  <Paragraphs>328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Impact of Addiction on Families</vt:lpstr>
      <vt:lpstr>Addiction and Family Counseling</vt:lpstr>
      <vt:lpstr>Addicted Family Dynamics</vt:lpstr>
      <vt:lpstr>Addicted Family Dynamics: Roles</vt:lpstr>
      <vt:lpstr>Rules in Addicted Family Systems</vt:lpstr>
      <vt:lpstr>Rules in Addicted Family Systems, (continued)</vt:lpstr>
      <vt:lpstr>Four Stages in Addicted Family Systems </vt:lpstr>
      <vt:lpstr>Parenting in an Addicted Family System</vt:lpstr>
      <vt:lpstr>Addiction and the Couple</vt:lpstr>
      <vt:lpstr>The Impact of Alcohol on Couples </vt:lpstr>
      <vt:lpstr>The Impact of Couples on Alcohol Abuse</vt:lpstr>
      <vt:lpstr>Addiction and the Couple: Codependency and Enabling</vt:lpstr>
      <vt:lpstr>Recovery and the Couple</vt:lpstr>
      <vt:lpstr>Effects of Addiction on Children</vt:lpstr>
      <vt:lpstr>Addiction’s Impact on Children’s Behavioral Outcomes</vt:lpstr>
      <vt:lpstr>Addiction’s Impact on Children’s Psychosocial Outcomes</vt:lpstr>
      <vt:lpstr>The COA Self/Defensive Self</vt:lpstr>
      <vt:lpstr>COAs’ Relationships With Others</vt:lpstr>
      <vt:lpstr>Efficacy of Couples and Family Counseling</vt:lpstr>
      <vt:lpstr>Assessment of Addicted Family Systems</vt:lpstr>
      <vt:lpstr>Treatment Strategies for Addicted Family Systems</vt:lpstr>
      <vt:lpstr>Addressing the Environment </vt:lpstr>
      <vt:lpstr>Addressing the Family System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58</cp:revision>
  <dcterms:created xsi:type="dcterms:W3CDTF">2014-09-07T20:58:46Z</dcterms:created>
  <dcterms:modified xsi:type="dcterms:W3CDTF">2015-04-03T13:18:06Z</dcterms:modified>
</cp:coreProperties>
</file>