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514600"/>
            <a:ext cx="4648200" cy="228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15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Persons with Disabilities and Substance-Related and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Addictive Disorders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aaa.nih.gov/" TargetMode="External"/><Relationship Id="rId5" Type="http://schemas.openxmlformats.org/officeDocument/2006/relationships/hyperlink" Target="http://www.aaap.org/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Rehabilitations Settings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9913" y="1563688"/>
            <a:ext cx="8040687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Halfway or Transition Houses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 Hospitals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General Hospitals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Clinical Settings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Programs for the Homeless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Prisons and Jails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Programs	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Considerations for Treatment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PWD’s life problems raise likelihood of relapse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need to include opportunities to: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Learn activities of daily living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prevocational 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Learn social skills, healthy recreation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Obtain financial benefits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parenting and childcare 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Build new peer networks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Have information and services presented in simple language or in sign language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Questions to Aid Assessment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30238" y="16002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 you feel you have a disability, or has anyone ever told you that you have one?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Have you ever seen a doctor for a long period of time, more frequently than just one visit or for routine check-ups?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 you take any kind of medication (prescription and over-the-counter)?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Have you ever incurred any type of injury? If so, what type? What were the outcomes?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Also ask about employment, hobbies, family and social life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Consider cultural needs, cross addictions, gender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Treatment for PWDs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600200"/>
            <a:ext cx="81216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Strengthen resiliency skills – psychosocial, emotional, mental, physical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Promote healthy lifestyle changes and skills training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psychoeducation – decision-making, assertiveness, stress management, etc.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Organize 12-step programs in accessible spaces already used by PWDs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Locate or establish peer-support programs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hidden disabilities and ethnic minorities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Location of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828800"/>
            <a:ext cx="8197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Clients often treated for disabilities in one facility, addiction in another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Sequential or parallel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Parallel, unified, and comprehensive treatment best for PWDs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Collaborative efforts across agencies needed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Independent Living Centers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5150" y="20177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Academy of Addiction Psychiatry (AAAP)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http://www.aaap.org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Institute on Alcohol Abuse and Alcoholism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http://www.niaaa.nih.gov/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The Disability Community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305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Estimated 58 million people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Largest and most diverse minority group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abuse &amp; addiction problems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Prevalence twice as high as that of the general population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Often seen as secondary to other disability or not recognized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Less likely to enter or complete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Other addictions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Eating disorders, gambling, sexual addictions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Persons with Disabilities and Addictions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2296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Disabilities categorized by type, need for assistance, and severity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Reasons for abuse may include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Coping with adjustment to disability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prescriptions may increase opportunity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Isolation, depression, and financial issues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Societal Barriers to Treatment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411288"/>
            <a:ext cx="815340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Societal beliefs about PWDs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Don’t abuse substances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Should receive identical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Should be allowed to engage in substances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Require extreme efforts to serve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Those with cognitive disabilities are not capable of learning to stay sober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 perception as fragile, helpless, sick, or abnormal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Labels of social deviance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Risks of Addiction for PWDs</a:t>
            </a:r>
            <a:r>
              <a:rPr lang="en-US" altLang="en-US" sz="3200" dirty="0"/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563688"/>
            <a:ext cx="7888288" cy="437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Health and medical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Medication can interact with substance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Decreased tolerance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Chronic pain medication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Psychological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Enabling as family’s response to guilt, etc.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Stresses in family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Denial, anger, depression, embarrassment, etc.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Risks of Addiction for PWDs,</a:t>
            </a:r>
            <a:r>
              <a:rPr lang="en-US" altLang="en-US" sz="3200" dirty="0"/>
              <a:t>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isolation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Excess free time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likely victim of crime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Economic and employment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Higher bills for treatment, etc.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Greater unemployment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Access to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Physically inaccessible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Accommodation often necessary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Risks of Addiction for PWDs,</a:t>
            </a:r>
            <a:r>
              <a:rPr lang="en-US" altLang="en-US" sz="3200" dirty="0"/>
              <a:t>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178656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Four cultural perspectives on risk factors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Sociocultural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Physiological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Psychological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Developmental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Types of Treatment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Stages of care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Detoxification, rehabilitation, and aftercare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Medical intervention may be required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Number of venues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Inpatient, outpatient, or partial hospitalization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Array of techniques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Integrated and inclusive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Levels of Care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69913" y="1563688"/>
            <a:ext cx="8040687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American Society of Addiction Medicine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(ASAM)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Patient placement criteria in six categories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Five levels of client care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 for PWDs must be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Culturally-specific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Flexible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Holistic manner	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963</Words>
  <Application>Microsoft Office PowerPoint</Application>
  <PresentationFormat>On-screen Show (4:3)</PresentationFormat>
  <Paragraphs>197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The Disability Community</vt:lpstr>
      <vt:lpstr>Persons with Disabilities and Addictions</vt:lpstr>
      <vt:lpstr>Societal Barriers to Treatment</vt:lpstr>
      <vt:lpstr>Risks of Addiction for PWDs </vt:lpstr>
      <vt:lpstr>Risks of Addiction for PWDs, (continued)</vt:lpstr>
      <vt:lpstr>Risks of Addiction for PWDs, (continued)</vt:lpstr>
      <vt:lpstr>Types of Treatment</vt:lpstr>
      <vt:lpstr>Levels of Care</vt:lpstr>
      <vt:lpstr>Rehabilitations Settings</vt:lpstr>
      <vt:lpstr>Considerations for Treatment </vt:lpstr>
      <vt:lpstr>Questions to Aid Assessment</vt:lpstr>
      <vt:lpstr>Treatment for PWDs</vt:lpstr>
      <vt:lpstr>Location of Treatment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2015-04-03T13:26:31Z</dcterms:modified>
</cp:coreProperties>
</file>