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72" r:id="rId20"/>
    <p:sldId id="371" r:id="rId21"/>
    <p:sldId id="370" r:id="rId22"/>
    <p:sldId id="369" r:id="rId23"/>
    <p:sldId id="368" r:id="rId24"/>
    <p:sldId id="367" r:id="rId25"/>
    <p:sldId id="366" r:id="rId26"/>
    <p:sldId id="374" r:id="rId27"/>
    <p:sldId id="373" r:id="rId28"/>
    <p:sldId id="375" r:id="rId29"/>
    <p:sldId id="36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049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4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818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8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796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75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226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57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750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232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419600" y="2819400"/>
            <a:ext cx="464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18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Gender, Sex, and Addictions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menforsobriety.org/" TargetMode="External"/><Relationship Id="rId5" Type="http://schemas.openxmlformats.org/officeDocument/2006/relationships/hyperlink" Target="https://www.genderspectrum.org/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 and Drug Use: Biological Considerations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229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 Risks Specific to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Risk of death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Malnourishment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Hypertension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Sexually transmitted diseases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Younger women: accidental death or injury, suicide, overdose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Middle-aged women: breast cancer, osteoporosis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Older women: fractures due to accidents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Hormones and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19125" y="1865313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Significant role in development of addiction and relapse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Menstrual cycle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Pre-ovulation – stronger effects from stimulants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Post-ovulation – enhanced effects from alcohol and nicotine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Psychological Considerations for Addicted Women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Every DSM diagnosis more common in addicted women than men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Anxiety and depression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likely than men to have affective disorder PRIOR to addiction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may need more treatment post-addiction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Suicide	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 women are 5 times more likely to attempt suicide; death rate equal to men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Social Considerations for Addicted Women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0238" y="1981200"/>
            <a:ext cx="8077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Women’s problem drinking linked to relationships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Greater risk with family history of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susceptible to social pressures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abusing partner more likely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Hide drinking out of guilt and shame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Those entering treatment have less family support, Lower SES, education, unemployed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Addicted Women Who Parent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Babies at risk during pregnancy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Fetal Alcohol Syndrome (FAS)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Fear of losing children to social services if they seek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Lack of child care is a barrier to treatment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Women, Addiction, and Violence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39888"/>
            <a:ext cx="8229600" cy="36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are sexually aggressive to women who drink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Women’s use of alcohol also increases risk of nonsexual violence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Relationship between addiction and violence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Bi-directional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Addicted women more likely to be victimized by partners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 assault far higher among addicted women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 and Tobacco Use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0238" y="1447800"/>
            <a:ext cx="81327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Tobacco kills far more than drugs or alcohol each year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women than men smoke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difficult for women to stop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Cancer of the cervix, heart disease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during pregnancy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linked to spontaneous abortion, premature birth, low birth weight, infant’s behavior problems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Men and Addiction:  Biological Considerations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8153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Physical effects of heavy/chronic drinking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heart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Stroke and high blood pressure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with family history more susceptible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ADHD and cocaine abuse linked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Men and Addiction:  Psychological Considerations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44688"/>
            <a:ext cx="8153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use to stimulate </a:t>
            </a:r>
            <a:r>
              <a:rPr kumimoji="0" lang="en-US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or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suppress feelings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more likely to exhibit sociopathology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Engage in criminal behavior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tend to externalize/blame 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Aggressive boys more likely to abuse then non-aggressive peers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Men and Addiction:  Social Considerations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944688"/>
            <a:ext cx="8153400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likely to use drugs to socialize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Problem use tends to show earlier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legal problems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Violence more likely for men when intoxicated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 for treatment more likely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Court system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586042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Definitions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refers to one’s identity on the spectrum of female to male.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refers to the physical anatomy of a person.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transgendered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person is one who experiences discomfort within the conventional expectation of his/her sex.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Treatment: Minnesota Model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30238" y="1905000"/>
            <a:ext cx="820896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Since 1940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95% of programs based on this model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Residential (now more outpatient) with education and 12 step meeting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Emphasis on character and spirituality of clients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Fails to meet unique needs of women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51502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Women’s Responses to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6764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Minnesota Model paired with 12-step practices not effective for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Hierarchical, confrontational, non-mutual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on individual pathology ignores social context, sexism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Power for some women already in short supply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Mixed-gender group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Less effective, but some benefits also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Women-only groups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Safer place for sexually abused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Often other services connected: child care, health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29531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Women’s Treatment Needs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39888"/>
            <a:ext cx="7877175" cy="28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Counselor/client relationship key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Individual counseling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Collaborate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Facilitate freedom to choose success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Same-sex counselor option/cultural match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680195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Topics for Women’s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375272"/>
            <a:ext cx="8227160" cy="474516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Strength building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Gender issues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Problems in societal context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Overcoming disadvantage</a:t>
            </a:r>
            <a:endParaRPr lang="en-US" sz="24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Understanding oppression</a:t>
            </a:r>
            <a:endParaRPr lang="en-US" sz="24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Advocacy</a:t>
            </a:r>
            <a:endParaRPr lang="en-US" sz="24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Incest, sexual assault, or sexual abuse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General and reproductive health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Child care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Parenting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sz="28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Cutting edge therapies:</a:t>
            </a:r>
            <a:endParaRPr lang="en-US" sz="28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Yoga, meditation, mindfulness</a:t>
            </a:r>
            <a:endParaRPr lang="en-US" sz="24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Music/art therapy</a:t>
            </a:r>
            <a:endParaRPr lang="en-US" sz="2400" kern="0" smtClean="0">
              <a:solidFill>
                <a:srgbClr val="000000"/>
              </a:solidFill>
              <a:ea typeface="ＭＳ Ｐゴシック" charset="-128"/>
            </a:endParaRPr>
          </a:p>
          <a:p>
            <a:pPr lvl="2">
              <a:buFont typeface="Wingdings" charset="2"/>
              <a:buChar char="n"/>
              <a:defRPr/>
            </a:pPr>
            <a:r>
              <a:rPr lang="en-US" sz="2400" kern="0" smtClean="0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rPr>
              <a:t>Acupuncture</a:t>
            </a:r>
            <a:r>
              <a:rPr lang="en-US" sz="2400" kern="0" smtClean="0">
                <a:solidFill>
                  <a:srgbClr val="000000"/>
                </a:solidFill>
                <a:ea typeface="ＭＳ Ｐゴシック" charset="-128"/>
              </a:rPr>
              <a:t> </a:t>
            </a:r>
            <a:endParaRPr lang="en-US" sz="2400" kern="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056339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Men’s Specific Treatment Needs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913" y="1411288"/>
            <a:ext cx="8269287" cy="422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outnumber women in treatment 4:1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Traditional counseling may initially be counterproductive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 setting, creating lists, homework assignments, and creating contracts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Address sense of counseling as “unmasculine”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on concrete concerns beyond addiction alone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men feel safer to delve into deeper issues	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275265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Other Factors Specific to Men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These may contribute to positive outcomes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 education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Anger management skill training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Social-skills training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Recreational and leisure opportunity development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are more often mandated, court-ordered clients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79297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Transgendered Clients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Dearth of research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Lumped with LGB community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need to understand this population’s issues with discrimination.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World Professional Association for Transgender Health’s Standards of Care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91924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 Intersex Clients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Little literature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Intersex client resilience is likely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are encouraged to seek specific training 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922238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 Treatment Outcomes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more likely to drop out or relapse than men.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more likely to enter treatment due to family opposition or court order.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were more likely to return to treatment following pressure from social institutions.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were more likely to re-enter at the encouragement of a social worker or counselor.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1862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3935" y="1600200"/>
            <a:ext cx="8040688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 Spectrum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https://www.genderspectrum.org/</a:t>
            </a:r>
            <a:endParaRPr kumimoji="0" lang="en-US" sz="2400" b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1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for Sobriety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http://www.womenforsobriety.org/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Definitions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One who is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transsexual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feels that his/her gender identity does not match his/her sex.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person who identifies as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intersex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possesses a mixture of anatomical features typically identified as male and female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Gender, Alcohol, and Drug Use and Abuse in the U.S.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792288"/>
            <a:ext cx="8269288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was consumed by men, women, and children in colonial times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Harriet Martineau 1830’s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Four reasons why women might drink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 oppression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Vacuousness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Self-medication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Prescribed medication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Led to cultural criticism of women drinkers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 and Abuse in the U.S.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39888"/>
            <a:ext cx="8040688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Temperance Movement (Late 1880’s)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 of morality and religious influence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moralization of alcohol use became engrained in societal thinking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Virtue and masculinity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relationship between gender and drug use is complex, driven by cultural impressions and moral thinking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Gender and Addictions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one effective method of treatment for all clients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Women’s issues largely neglected in literature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Only 29 studies on women alcoholics between 1929 and 1970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“man’s problem”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now shifted to illicit drugs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Women’s Use Today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46113" y="1639888"/>
            <a:ext cx="8116887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6.5% of women aged 12 years or older use illicit drugs.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47.1% of women of the same age range identify as “current drinkers.”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Women’s use or abuse of prescriptions drugs equals or exceeds that of me.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Men’s and Women’s 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42925" y="1628775"/>
            <a:ext cx="83724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10.4% men vs. 5.7% women aged 12+ have are addicted to substances.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Ages 12-17, rates are the same.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Equal in use of stimulants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 use more marijuana, opiates, inhalants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Sexes now equal in early drinking behaviors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Women and Alcohol: Biological Considerations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229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metabolize differently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Intoxicated after consuming half as much as 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cirrhosis of liver more quickly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begin drinking later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Drink smaller quantities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Telescoping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Time between drinking and onset of problems is shorter than that of men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1835</Words>
  <Application>Microsoft Office PowerPoint</Application>
  <PresentationFormat>On-screen Show (4:3)</PresentationFormat>
  <Paragraphs>367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Definitions</vt:lpstr>
      <vt:lpstr>Definitions</vt:lpstr>
      <vt:lpstr>Gender, Alcohol, and Drug Use and Abuse in the U.S.</vt:lpstr>
      <vt:lpstr>Use and Abuse in the U.S.</vt:lpstr>
      <vt:lpstr>Gender and Addictions</vt:lpstr>
      <vt:lpstr>Women’s Use Today</vt:lpstr>
      <vt:lpstr>Men’s and Women’s Use</vt:lpstr>
      <vt:lpstr>Women and Alcohol: Biological Considerations</vt:lpstr>
      <vt:lpstr>Women and Drug Use: Biological Considerations</vt:lpstr>
      <vt:lpstr>Hormones and Addiction</vt:lpstr>
      <vt:lpstr>Psychological Considerations for Addicted Women</vt:lpstr>
      <vt:lpstr>Social Considerations for Addicted Women</vt:lpstr>
      <vt:lpstr>Addicted Women Who Parent</vt:lpstr>
      <vt:lpstr>Women, Addiction, and Violence</vt:lpstr>
      <vt:lpstr>Women and Tobacco Use</vt:lpstr>
      <vt:lpstr>Men and Addiction:  Biological Considerations</vt:lpstr>
      <vt:lpstr>Men and Addiction:  Psychological Considerations</vt:lpstr>
      <vt:lpstr>Men and Addiction:  Social Considerations</vt:lpstr>
      <vt:lpstr>Treatment: Minnesota Model</vt:lpstr>
      <vt:lpstr>Women’s Responses to Treatment</vt:lpstr>
      <vt:lpstr>Women’s Treatment Needs</vt:lpstr>
      <vt:lpstr>Topics for Women’s Treatment</vt:lpstr>
      <vt:lpstr>Men’s Specific Treatment Needs</vt:lpstr>
      <vt:lpstr>Other Factors Specific to Men </vt:lpstr>
      <vt:lpstr>Transgendered Clients </vt:lpstr>
      <vt:lpstr> Intersex Clients </vt:lpstr>
      <vt:lpstr> Treatment Outcomes 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2015-04-03T14:05:57Z</dcterms:modified>
</cp:coreProperties>
</file>