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038600" y="2590800"/>
            <a:ext cx="4648200" cy="16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Lesbian, Gay, Bisexual, and Transgender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Affirmative Addictions Treatment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hyperlink" Target="http://www.pflag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taskforce.org/" TargetMode="External"/><Relationship Id="rId5" Type="http://schemas.openxmlformats.org/officeDocument/2006/relationships/hyperlink" Target="http://algbtic.org/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LGBT-Specific Assessment of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Clinical Assessment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Relationship building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Strong therapeutic alliance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Trust is important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Assessments laden with heterosexual bias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Relaxed manner of questioning about sexual orientation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Beware of bias in assessment instruments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Affirmative Language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717550" y="1704975"/>
            <a:ext cx="7969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 aware of relevant terms.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 plays the same role in all our lives, regardless of sexual orientation.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Coming out is a complex process that happens over a lifetime.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 sensitive and affirming of the name and terms a transgendered person uses to describe himself or herself.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LGBT-Specific Treatment of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888288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Integrate sexual identity issues into treatment as appropriate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plans created collaboratively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Factors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Life stage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Coming-out process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Available support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Client’s comfort with identity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Career, finances, health, for example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Modality Issues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Individual therapy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Couples and family counseling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Invite partners to attend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“Chosen” families (close friends)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Therapeutic community settings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Guidance in where and when to come out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Care in inpatient settings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Standards and education for non-LGBT clients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Recovery Support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00063" y="1752600"/>
            <a:ext cx="8153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Boundaries for healthy, safe recovery meetings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Valuable coping recovery 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Sponsorship, relaxation, meditation, and journaling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Role playing social settings that are potential triggers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Relapse Prevention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 clients identify triggers, ways to counteract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Common relapse precursors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Coming-out issues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 self-esteem, internalized homonegativity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Verbal and physical attacks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Grief/loss associated with HIV/AIDS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Prevention plans</a:t>
            </a:r>
            <a:endParaRPr kumimoji="0" lang="en-US" altLang="en-US" sz="2800" b="0" i="0" u="sng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Resilience strategies</a:t>
            </a:r>
            <a:endParaRPr kumimoji="0" lang="en-US" altLang="en-US" sz="22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Role of Addictions Counselors Working with LGBT Clients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30238" y="1944688"/>
            <a:ext cx="8208962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Follow best-practice guidelines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can have powerful impact on lives of LGBT clients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Important principles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Create a safe environment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Affirmative messages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LGBT magazines in the waiting room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Display “Safe Zone” sticker on front door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Pride Institute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06438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Begin recovery where you can “be yourself”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Appropriate addictions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Individual and group counseling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Positive recovery outcomes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Safety and freedom from homophobia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How to Be an Advocate for LGBT-Affirmative Treatment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170113"/>
            <a:ext cx="8153400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advocacy on behalf of LGBT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justice (5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force in counseling)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Incorporate affirmative counseling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Advocating for culturally relevant addiction treatment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Move beyond traditional counseling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415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Association for LGBT Issues in Counseling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http://algbtic.org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Gay and Lesbian Task Force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http://www.thetaskforce.org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PFLAG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7"/>
              </a:rPr>
              <a:t>http://www.pflag.org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Introduction to LGBT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 orientation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Gender identity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Gender expression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Cisgender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Heterosexism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Homoprejudice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Transprejudice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Addiction Among LGBT People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Very little research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Estimated that 28-35% of gay men/lesbians have engaged in some form of recreational drug usage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LGB youth also more likely abuse alcohol, tobacco than heterosexual peers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LGBT-affirmative therapies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Common Terms for LGBT People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345488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Stigma of diagnosis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“Homosexual”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GID is classified as a mental disorder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Identify transgender identity as a medical condition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Evolving terminology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 should have knowledge of terms and definitions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 orientation, gender, </a:t>
            </a: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and </a:t>
            </a:r>
            <a:r>
              <a:rPr kumimoji="0" lang="en-US" altLang="en-US" sz="22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queer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Common Myths About LGBT People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30238" y="1828800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Bisexuals are “confused”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Gay men seen as sexual predators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Lesbians ‘trying to be men’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LGBT people want to recruit heterosexuals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Choice of LGBT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LGBT as a mental disorder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Coming Out, Cultural Differences, and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2017713"/>
            <a:ext cx="7772400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Process of sexual/gender identity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Coming-out models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need to address to assess what stage of sexual identity development a client is in.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Coming Out, Cultural Differences</a:t>
            </a:r>
            <a:br>
              <a:rPr lang="en-US" altLang="en-US" sz="3600" dirty="0"/>
            </a:br>
            <a:r>
              <a:rPr lang="en-US" altLang="en-US" sz="3600" dirty="0"/>
              <a:t>and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Four Stages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1.  Identification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2.  Cognitive changes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3.  Acceptance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4.  Action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Different cultural groups may have different coming-out processes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Racism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Case Scenario: </a:t>
            </a:r>
            <a:r>
              <a:rPr lang="en-US" altLang="en-US" sz="3600" dirty="0" err="1"/>
              <a:t>Asim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85800" y="16764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Asim, 36-year old Muslim of South Asian heritage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Abusing Alcohol/marijuana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Started 3 years ago after end of difficult relationship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Changes the subject when questioned about the relationship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Asks if it is possible to be attracted to both men and women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4953000" y="1676400"/>
            <a:ext cx="3810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How do you honor both cultural and sexual identities?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How do you help Asim to share more about past relationship and sexual orientation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 issues that may bring strengths to Asim’s treatment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LGBT-Affirmative Addiction</a:t>
            </a:r>
            <a:br>
              <a:rPr lang="en-US" altLang="en-US" sz="3600" dirty="0"/>
            </a:br>
            <a:r>
              <a:rPr lang="en-US" altLang="en-US" sz="3600" dirty="0"/>
              <a:t>Treatment and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20177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“Hidden minority”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Variations across LGBT communities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Transgender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Gay 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Lesbian women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Bisexual people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Queer or questioning youth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1090</Words>
  <Application>Microsoft Office PowerPoint</Application>
  <PresentationFormat>On-screen Show (4:3)</PresentationFormat>
  <Paragraphs>239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Introduction to LGBT</vt:lpstr>
      <vt:lpstr>Addiction Among LGBT People</vt:lpstr>
      <vt:lpstr>Common Terms for LGBT People</vt:lpstr>
      <vt:lpstr>Common Myths About LGBT People</vt:lpstr>
      <vt:lpstr>Coming Out, Cultural Differences, and Addiction</vt:lpstr>
      <vt:lpstr>Coming Out, Cultural Differences and Addiction</vt:lpstr>
      <vt:lpstr>Case Scenario: Asim</vt:lpstr>
      <vt:lpstr>LGBT-Affirmative Addiction Treatment and Assessment</vt:lpstr>
      <vt:lpstr>LGBT-Specific Assessment of Addiction</vt:lpstr>
      <vt:lpstr>Affirmative Language</vt:lpstr>
      <vt:lpstr>LGBT-Specific Treatment of Addiction</vt:lpstr>
      <vt:lpstr>Modality Issues</vt:lpstr>
      <vt:lpstr>Recovery Support</vt:lpstr>
      <vt:lpstr>Relapse Prevention</vt:lpstr>
      <vt:lpstr>Role of Addictions Counselors Working with LGBT Clients</vt:lpstr>
      <vt:lpstr>The Pride Institute</vt:lpstr>
      <vt:lpstr>How to Be an Advocate for LGBT-Affirmative Treatment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57</cp:revision>
  <dcterms:created xsi:type="dcterms:W3CDTF">2014-09-07T20:58:46Z</dcterms:created>
  <dcterms:modified xsi:type="dcterms:W3CDTF">2015-04-03T14:27:06Z</dcterms:modified>
</cp:coreProperties>
</file>